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872207"/>
          </a:xfrm>
        </p:spPr>
        <p:txBody>
          <a:bodyPr/>
          <a:lstStyle/>
          <a:p>
            <a:r>
              <a:rPr lang="ru-RU" b="1" dirty="0" smtClean="0"/>
              <a:t>ПРОЕКТ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ИНКЛЮЗИВНОЕ ОБРАЗОВАНИЕ НА 2016-2021гг. 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6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Цель проекта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chemeClr val="tx1"/>
                </a:solidFill>
              </a:rPr>
              <a:t>ф</a:t>
            </a:r>
            <a:r>
              <a:rPr lang="ru-RU" sz="4000" dirty="0" smtClean="0">
                <a:solidFill>
                  <a:schemeClr val="tx1"/>
                </a:solidFill>
              </a:rPr>
              <a:t>ормирование эффективной системы поддержки детей с ОВЗ, детей-инвалидов и их семей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4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Задачи проекта: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5"/>
            <a:ext cx="7162955" cy="437401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8000" dirty="0" smtClean="0">
                <a:solidFill>
                  <a:schemeClr val="tx1"/>
                </a:solidFill>
              </a:rPr>
              <a:t>создать специальные условия для организации инклюзивного образования в школе;</a:t>
            </a:r>
          </a:p>
          <a:p>
            <a:r>
              <a:rPr lang="ru-RU" sz="8000" dirty="0">
                <a:solidFill>
                  <a:schemeClr val="tx1"/>
                </a:solidFill>
              </a:rPr>
              <a:t>о</a:t>
            </a:r>
            <a:r>
              <a:rPr lang="ru-RU" sz="8000" dirty="0" smtClean="0">
                <a:solidFill>
                  <a:schemeClr val="tx1"/>
                </a:solidFill>
              </a:rPr>
              <a:t>беспечить индивидуальное сопровождение детей с ОВЗ, детей-инвалидов в условиях преемственности уровней образования;</a:t>
            </a:r>
          </a:p>
          <a:p>
            <a:r>
              <a:rPr lang="ru-RU" sz="8000" dirty="0">
                <a:solidFill>
                  <a:schemeClr val="tx1"/>
                </a:solidFill>
              </a:rPr>
              <a:t>о</a:t>
            </a:r>
            <a:r>
              <a:rPr lang="ru-RU" sz="8000" dirty="0" smtClean="0">
                <a:solidFill>
                  <a:schemeClr val="tx1"/>
                </a:solidFill>
              </a:rPr>
              <a:t>беспечить доступ детей с ОВЗ, детей-инвалидов к дополнительному образованию в школе;</a:t>
            </a:r>
          </a:p>
          <a:p>
            <a:r>
              <a:rPr lang="ru-RU" sz="8000" dirty="0">
                <a:solidFill>
                  <a:schemeClr val="tx1"/>
                </a:solidFill>
              </a:rPr>
              <a:t>формировать толерантное отношение школьного сообщества к детям с ОВЗ, детям-инвалидам;</a:t>
            </a:r>
          </a:p>
          <a:p>
            <a:r>
              <a:rPr lang="ru-RU" sz="8000" dirty="0">
                <a:solidFill>
                  <a:schemeClr val="tx1"/>
                </a:solidFill>
              </a:rPr>
              <a:t>развивать социальное партнерство с общественными организациями, учреждениями социальной защиты и медицины для помощи детям с ОВЗ, детям-инвалидам.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Дети и подростки с ОВЗ, здоровые сверстники, педагогический состав, администрация школы, родители (законные представители) обучающихся, социальные партнеры.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339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Целевые индикаторы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304189"/>
              </p:ext>
            </p:extLst>
          </p:nvPr>
        </p:nvGraphicFramePr>
        <p:xfrm>
          <a:off x="1009650" y="1806575"/>
          <a:ext cx="71247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6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8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Наличие социально-психолого-педагогического сопровождения учащихся с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ОВЗ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Доля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детей с ОВЗ, занятых дополнительным образованием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Доля участия детей с ОВЗ в общешкольных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мероприятиях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Доля участия детей с ОВЗ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в мероприятиях, организованных социальными партнерами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Количество социальных партнеров 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79164" marR="7916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5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реализации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668709"/>
              </p:ext>
            </p:extLst>
          </p:nvPr>
        </p:nvGraphicFramePr>
        <p:xfrm>
          <a:off x="467544" y="1124744"/>
          <a:ext cx="8219256" cy="537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9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9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01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3677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6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Создана адаптивная образовательная среда для детей с ОВЗ, в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 том числе с инвалидностью в условиях массовой школы для получения доступного качественного образования </a:t>
                      </a:r>
                      <a:endParaRPr lang="ru-RU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НПБ (АООП, ЛНА),</a:t>
                      </a:r>
                      <a:r>
                        <a:rPr lang="ru-RU" sz="1400" baseline="0" dirty="0" smtClean="0"/>
                        <a:t> УМК для обучающихся с ОВЗ, кадровый ресурс, кабинеты специалистов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 кабинета релаксации (сенсорной комнаты ), слабое</a:t>
                      </a:r>
                      <a:r>
                        <a:rPr lang="ru-RU" sz="1400" baseline="0" dirty="0" smtClean="0"/>
                        <a:t> оснащение кабинетов  специалистов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8443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100% детей с ОВЗ,</a:t>
                      </a:r>
                      <a:r>
                        <a:rPr lang="ru-RU" sz="1400" b="0" baseline="0" dirty="0" smtClean="0"/>
                        <a:t> в том числе с инвалидностью  охвачены различными формами дополнительного образования, соответствующими их статусу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ДОП художественной,</a:t>
                      </a:r>
                      <a:r>
                        <a:rPr lang="ru-RU" sz="1400" baseline="0" dirty="0" smtClean="0"/>
                        <a:t> физкультурно-спортивной , социально-педагогической направленности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421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Более 60% детей с ОВЗ, детей-инвалидов,</a:t>
                      </a:r>
                      <a:r>
                        <a:rPr lang="ru-RU" sz="1400" b="0" baseline="0" dirty="0" smtClean="0"/>
                        <a:t> участвующих в общешкольных мероприятиях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Тематические и праздничные мероприятия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399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Заключение не менее</a:t>
                      </a:r>
                      <a:r>
                        <a:rPr lang="ru-RU" sz="1400" b="0" baseline="0" dirty="0" smtClean="0"/>
                        <a:t> 3 договоров о сотрудничестве с социальными партнерами </a:t>
                      </a:r>
                      <a:endParaRPr lang="ru-RU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ПМПК Советского района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475249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166</TotalTime>
  <Words>276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Courier New</vt:lpstr>
      <vt:lpstr>Trebuchet MS</vt:lpstr>
      <vt:lpstr>Verdana</vt:lpstr>
      <vt:lpstr>Wingdings 2</vt:lpstr>
      <vt:lpstr>Spring</vt:lpstr>
      <vt:lpstr>ПРОЕКТ</vt:lpstr>
      <vt:lpstr>Цель проекта</vt:lpstr>
      <vt:lpstr>Задачи проекта:</vt:lpstr>
      <vt:lpstr>Участники проекта:</vt:lpstr>
      <vt:lpstr>Целевые индикаторы</vt:lpstr>
      <vt:lpstr>Результаты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9</cp:revision>
  <dcterms:created xsi:type="dcterms:W3CDTF">2021-01-21T06:30:22Z</dcterms:created>
  <dcterms:modified xsi:type="dcterms:W3CDTF">2021-01-22T01:04:52Z</dcterms:modified>
</cp:coreProperties>
</file>